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0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0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2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3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2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8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0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1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2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0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124B5-5B0F-4645-86F4-3F6EFA3BB162}" type="datetimeFigureOut">
              <a:rPr lang="en-US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76948-3F44-4A02-94DC-CEDF70C4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0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22098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2320021"/>
            <a:ext cx="9144000" cy="2209800"/>
          </a:xfrm>
          <a:prstGeom prst="rect">
            <a:avLst/>
          </a:prstGeom>
          <a:solidFill>
            <a:srgbClr val="00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4640042"/>
            <a:ext cx="9144000" cy="22098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3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Oklahoma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spm</dc:creator>
  <cp:lastModifiedBy>spm</cp:lastModifiedBy>
  <cp:revision>1</cp:revision>
  <dcterms:created xsi:type="dcterms:W3CDTF">2014-11-24T21:17:00Z</dcterms:created>
  <dcterms:modified xsi:type="dcterms:W3CDTF">2014-11-24T21:48:24Z</dcterms:modified>
</cp:coreProperties>
</file>