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2787"/>
    <p:restoredTop sz="90929"/>
  </p:normalViewPr>
  <p:slideViewPr>
    <p:cSldViewPr>
      <p:cViewPr>
        <p:scale>
          <a:sx n="70" d="100"/>
          <a:sy n="70" d="100"/>
        </p:scale>
        <p:origin x="-2880" y="-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EAF8E3-8C36-4DC1-984A-81D431E2E50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07A40-4CB1-4849-AD73-AAA30FBB1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5F70B-E2C1-45B5-8C5C-D69DDC1E70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0"/>
            <a:ext cx="1943100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567690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802BD-6AF9-4B86-9732-89DEFDDEA4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B5828-BCED-4472-918D-FEE6BFFDB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13B62-92F6-4C23-A433-722BF87043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609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3D2C8-E108-45CA-A820-B104C444D5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64359-F62E-426A-9141-E82C3A8533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52AF8-8D90-4F98-BF08-334E22A6D3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70CFC-8ADE-451E-8AC0-DAF3A81291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82DFB-1957-4A3E-815E-6702C6BFF3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6385D-FA25-414C-AA58-AE6EA68AF3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553200"/>
            <a:ext cx="533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67807D-D167-4070-8370-E6526E7BC02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9pPr>
    </p:titleStyle>
    <p:bodyStyle>
      <a:lvl1pPr marL="233363" indent="-233363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222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912813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55713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</a:defRPr>
      </a:lvl4pPr>
      <a:lvl5pPr marL="159861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5581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51301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7021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42741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2A7-4ED0-4F64-BB08-8CF30EDC2537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Coulomb Setup </a:t>
            </a:r>
            <a:endParaRPr lang="en-US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50" name="Picture 6" descr="Q:\Coulomb\IMG_1304.JPG"/>
          <p:cNvPicPr>
            <a:picLocks noChangeAspect="1" noChangeArrowheads="1"/>
          </p:cNvPicPr>
          <p:nvPr/>
        </p:nvPicPr>
        <p:blipFill>
          <a:blip r:embed="rId2" cstate="print"/>
          <a:srcRect l="1250" t="17090" r="4679" b="2683"/>
          <a:stretch>
            <a:fillRect/>
          </a:stretch>
        </p:blipFill>
        <p:spPr bwMode="auto">
          <a:xfrm>
            <a:off x="381000" y="1219200"/>
            <a:ext cx="84582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ahoma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</TotalTime>
  <Words>5</Words>
  <Application>Microsoft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</vt:lpstr>
      <vt:lpstr>Tahoma</vt:lpstr>
      <vt:lpstr>blank</vt:lpstr>
      <vt:lpstr>Coulomb Setup </vt:lpstr>
    </vt:vector>
  </TitlesOfParts>
  <Manager/>
  <Company>University of Oklahoma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Coulomb Setup </dc:title>
  <dc:subject/>
  <dc:creator>spm</dc:creator>
  <cp:keywords/>
  <dc:description/>
  <cp:lastModifiedBy>spm</cp:lastModifiedBy>
  <cp:revision>2</cp:revision>
  <dcterms:created xsi:type="dcterms:W3CDTF">2013-02-20T20:35:52Z</dcterms:created>
  <dcterms:modified xsi:type="dcterms:W3CDTF">2013-02-20T20:45:58Z</dcterms:modified>
  <cp:category/>
</cp:coreProperties>
</file>