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5" r:id="rId3"/>
    <p:sldId id="257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3" d="100"/>
          <a:sy n="173" d="100"/>
        </p:scale>
        <p:origin x="-1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74C21D8-8110-194A-B141-789109355ED5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901964A-9500-CD49-9A76-98DC2099A5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509401" cy="2566099"/>
          </a:xfrm>
        </p:spPr>
        <p:txBody>
          <a:bodyPr/>
          <a:lstStyle/>
          <a:p>
            <a:r>
              <a:rPr lang="en-US" dirty="0" smtClean="0"/>
              <a:t>How to Read a Scientific Paper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77883"/>
            <a:ext cx="6400800" cy="12192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Brad Abbott</a:t>
            </a:r>
          </a:p>
        </p:txBody>
      </p:sp>
    </p:spTree>
    <p:extLst>
      <p:ext uri="{BB962C8B-B14F-4D97-AF65-F5344CB8AC3E}">
        <p14:creationId xmlns:p14="http://schemas.microsoft.com/office/powerpoint/2010/main" val="3294708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980"/>
            <a:ext cx="8229600" cy="1600200"/>
          </a:xfrm>
        </p:spPr>
        <p:txBody>
          <a:bodyPr/>
          <a:lstStyle/>
          <a:p>
            <a:r>
              <a:rPr lang="en-US" dirty="0" smtClean="0"/>
              <a:t>What is the point of a paper?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81" y="1513600"/>
            <a:ext cx="5469467" cy="534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A paper is written as a means of archiving and storing information derived from an </a:t>
            </a:r>
            <a:r>
              <a:rPr lang="en-US" dirty="0" smtClean="0">
                <a:solidFill>
                  <a:srgbClr val="000000"/>
                </a:solidFill>
              </a:rPr>
              <a:t>experiment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A paper isn’t meant to tell you a story, or maintain your interest- that’s not how it’s written (sadly)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So you’ll have to read a scientific paper a bit differently…</a:t>
            </a: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Often have page limits so every sentence/word is important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0348" y="2222297"/>
            <a:ext cx="3514874" cy="297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08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43975"/>
            <a:ext cx="8229600" cy="1600200"/>
          </a:xfrm>
        </p:spPr>
        <p:txBody>
          <a:bodyPr/>
          <a:lstStyle/>
          <a:p>
            <a:r>
              <a:rPr lang="en-US" dirty="0" smtClean="0"/>
              <a:t>How I read a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Start with the abstract- it’s a great summary!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Read the Intro and conclusions -  Similar to the abstract but with more details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Try to figure out which plots correspond to each conclusion and examine those plots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Now I’m ready to read the paper through as it’s written- I have some baseline idea of what the main points are and which plots are important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Think about the main measurement posed in the paper and the results.  Do I understand them.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If I can’t, I read the paper again!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45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ask yourself as you read a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What specific problem does this research address?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are the specific findings? Am I able to summarize them succinctly?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What evidence supports the findings?  Do I believe the evidence/methods?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Is there an alternative explanation to the findings presented?  Has this been addressed?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How do these findings relate to what I’m working on/interested in?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How might I apply these methods/results to my work?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94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work to read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 often find that I can only read a few papers before I need a break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Often start skimming the paper so not really understanding it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Often need to stop reading paper to look up reference for additional details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If trying to reproduce results, I often need to read paper many many times to fully understand all of the details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We often have paper reading sessions with students and it is not uncommon to only get through 1 paragraph in an hour.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827" y="1481667"/>
            <a:ext cx="7552057" cy="40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2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089" y="1430866"/>
            <a:ext cx="712046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Reading a scientific paper is an </a:t>
            </a:r>
            <a:r>
              <a:rPr lang="en-US" sz="3600" b="1" dirty="0" smtClean="0">
                <a:solidFill>
                  <a:srgbClr val="FF0000"/>
                </a:solidFill>
              </a:rPr>
              <a:t>ACTIVE</a:t>
            </a:r>
            <a:r>
              <a:rPr lang="en-US" sz="3600" dirty="0" smtClean="0"/>
              <a:t> task.  It requires thinking critically as you read.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8645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798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You will often have to read a paper more than once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You often will not read a paper straight through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Different sections of a typical paper: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Abstract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Details of measurement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Conclusion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References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0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This is a </a:t>
            </a:r>
            <a:r>
              <a:rPr lang="en-US" b="1" dirty="0" smtClean="0">
                <a:solidFill>
                  <a:srgbClr val="000000"/>
                </a:solidFill>
              </a:rPr>
              <a:t>paper summary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 (tiny) bit of background &amp; motivation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Summarizes findings and main results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Summarizes main conclusions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249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00100"/>
            <a:ext cx="8229600" cy="1600200"/>
          </a:xfrm>
        </p:spPr>
        <p:txBody>
          <a:bodyPr/>
          <a:lstStyle/>
          <a:p>
            <a:r>
              <a:rPr lang="en-US" dirty="0" smtClean="0"/>
              <a:t>Abstract from HEP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9500"/>
            <a:ext cx="9309481" cy="24876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206073"/>
            <a:ext cx="6147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the terminology:   Terms are often specific to each subfield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00100"/>
            <a:ext cx="8229600" cy="16002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0100"/>
            <a:ext cx="8229600" cy="4525963"/>
          </a:xfrm>
        </p:spPr>
        <p:txBody>
          <a:bodyPr/>
          <a:lstStyle/>
          <a:p>
            <a:r>
              <a:rPr lang="en-US" dirty="0" smtClean="0"/>
              <a:t>Details </a:t>
            </a:r>
            <a:r>
              <a:rPr lang="en-US" b="1" dirty="0" smtClean="0"/>
              <a:t>background information</a:t>
            </a:r>
          </a:p>
          <a:p>
            <a:r>
              <a:rPr lang="en-US" dirty="0" smtClean="0"/>
              <a:t>Gives reader </a:t>
            </a:r>
            <a:r>
              <a:rPr lang="en-US" b="1" dirty="0" smtClean="0"/>
              <a:t>context</a:t>
            </a:r>
            <a:r>
              <a:rPr lang="en-US" dirty="0" smtClean="0"/>
              <a:t> to know what’s going on and why the subject Is being studied</a:t>
            </a:r>
          </a:p>
          <a:p>
            <a:r>
              <a:rPr lang="en-US" dirty="0" smtClean="0"/>
              <a:t>Poses the </a:t>
            </a:r>
            <a:r>
              <a:rPr lang="en-US" b="1" dirty="0" smtClean="0"/>
              <a:t>relevant questions </a:t>
            </a:r>
            <a:r>
              <a:rPr lang="en-US" dirty="0" smtClean="0"/>
              <a:t>being answered in the paper</a:t>
            </a:r>
          </a:p>
          <a:p>
            <a:r>
              <a:rPr lang="en-US" dirty="0" smtClean="0"/>
              <a:t>So: </a:t>
            </a:r>
            <a:r>
              <a:rPr lang="en-US" b="1" dirty="0" smtClean="0"/>
              <a:t>what is known, what is not known, and what they authors are trying to learn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50" y="685800"/>
            <a:ext cx="50673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750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27637"/>
            <a:ext cx="8229600" cy="1600200"/>
          </a:xfrm>
        </p:spPr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2563"/>
            <a:ext cx="8229600" cy="4525963"/>
          </a:xfrm>
        </p:spPr>
        <p:txBody>
          <a:bodyPr/>
          <a:lstStyle/>
          <a:p>
            <a:r>
              <a:rPr lang="en-US" dirty="0" smtClean="0"/>
              <a:t>Details how authors went about obtaining their results</a:t>
            </a:r>
          </a:p>
          <a:p>
            <a:r>
              <a:rPr lang="en-US" dirty="0" smtClean="0"/>
              <a:t>Should have enough details that others can duplicate the results</a:t>
            </a:r>
          </a:p>
          <a:p>
            <a:r>
              <a:rPr lang="en-US" dirty="0" smtClean="0"/>
              <a:t>This is a difficult section to read through as it can be highly technical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3696" y="102978"/>
            <a:ext cx="4500654" cy="642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9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247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2750"/>
            <a:ext cx="8229600" cy="4525963"/>
          </a:xfrm>
        </p:spPr>
        <p:txBody>
          <a:bodyPr/>
          <a:lstStyle/>
          <a:p>
            <a:r>
              <a:rPr lang="en-US" dirty="0" smtClean="0"/>
              <a:t>Describes </a:t>
            </a:r>
            <a:r>
              <a:rPr lang="en-US" b="1" dirty="0" smtClean="0"/>
              <a:t>what experiments were done</a:t>
            </a:r>
          </a:p>
          <a:p>
            <a:r>
              <a:rPr lang="en-US" dirty="0" smtClean="0"/>
              <a:t>Explains the results</a:t>
            </a:r>
          </a:p>
          <a:p>
            <a:r>
              <a:rPr lang="en-US" dirty="0" smtClean="0"/>
              <a:t>(usually) contains most of the plots (graphs)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82550"/>
            <a:ext cx="4572000" cy="6692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2406"/>
            <a:ext cx="8769410" cy="352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32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2283"/>
          </a:xfrm>
        </p:spPr>
        <p:txBody>
          <a:bodyPr/>
          <a:lstStyle/>
          <a:p>
            <a:r>
              <a:rPr lang="en-US" dirty="0" smtClean="0"/>
              <a:t>Conclusions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2283"/>
            <a:ext cx="8229600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interpretation section</a:t>
            </a:r>
          </a:p>
          <a:p>
            <a:r>
              <a:rPr lang="en-US" dirty="0" smtClean="0"/>
              <a:t>Analyzes the data and </a:t>
            </a:r>
            <a:r>
              <a:rPr lang="en-US" b="1" dirty="0" smtClean="0"/>
              <a:t>draws conclusions</a:t>
            </a:r>
          </a:p>
          <a:p>
            <a:r>
              <a:rPr lang="en-US" dirty="0" smtClean="0"/>
              <a:t>Explains sources of </a:t>
            </a:r>
            <a:r>
              <a:rPr lang="en-US" b="1" dirty="0" smtClean="0"/>
              <a:t>error and uncertainty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9300" y="1073150"/>
            <a:ext cx="51054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12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5639</TotalTime>
  <Words>557</Words>
  <Application>Microsoft Macintosh PowerPoint</Application>
  <PresentationFormat>On-screen Show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Executive</vt:lpstr>
      <vt:lpstr>How to Read a Scientific Paper</vt:lpstr>
      <vt:lpstr>PowerPoint Presentation</vt:lpstr>
      <vt:lpstr>PowerPoint Presentation</vt:lpstr>
      <vt:lpstr>Abstract</vt:lpstr>
      <vt:lpstr>Abstract from HEP</vt:lpstr>
      <vt:lpstr>Introduction</vt:lpstr>
      <vt:lpstr>Details</vt:lpstr>
      <vt:lpstr>Results</vt:lpstr>
      <vt:lpstr>Conclusions </vt:lpstr>
      <vt:lpstr>What is the point of a paper?</vt:lpstr>
      <vt:lpstr>How I read a paper</vt:lpstr>
      <vt:lpstr>Questions to ask yourself as you read a paper</vt:lpstr>
      <vt:lpstr>Hard work to read papers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Read a Scientific Paper</dc:title>
  <dc:creator>Ferah Munshi</dc:creator>
  <cp:lastModifiedBy>Brad Abbott</cp:lastModifiedBy>
  <cp:revision>17</cp:revision>
  <dcterms:created xsi:type="dcterms:W3CDTF">2019-06-03T17:58:10Z</dcterms:created>
  <dcterms:modified xsi:type="dcterms:W3CDTF">2020-06-01T16:46:03Z</dcterms:modified>
</cp:coreProperties>
</file>